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2" r:id="rId1"/>
  </p:sldMasterIdLst>
  <p:sldIdLst>
    <p:sldId id="256" r:id="rId2"/>
    <p:sldId id="257" r:id="rId3"/>
    <p:sldId id="268" r:id="rId4"/>
    <p:sldId id="269" r:id="rId5"/>
    <p:sldId id="270" r:id="rId6"/>
    <p:sldId id="264" r:id="rId7"/>
    <p:sldId id="271" r:id="rId8"/>
    <p:sldId id="262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 varScale="1">
        <p:scale>
          <a:sx n="80" d="100"/>
          <a:sy n="80" d="100"/>
        </p:scale>
        <p:origin x="145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66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1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05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90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9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2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47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29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97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974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58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6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alasgroup.ru/" TargetMode="External"/><Relationship Id="rId2" Type="http://schemas.openxmlformats.org/officeDocument/2006/relationships/hyperlink" Target="mailto:GALASGROUP@INBO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480768"/>
            <a:ext cx="7704856" cy="19859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6425879"/>
            <a:ext cx="5864696" cy="62292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2024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032" name="Picture 8" descr="D:\ООО ГАЛАС ГРУПП\РУССКИЙ ХОЛОД\фото\IMG_18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15287" y="-7696200"/>
            <a:ext cx="12219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80768"/>
            <a:ext cx="3686733" cy="3686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6552728" cy="17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5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332656"/>
            <a:ext cx="7869560" cy="1164564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компании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83927" y="1511334"/>
            <a:ext cx="7596833" cy="5040560"/>
          </a:xfrm>
        </p:spPr>
        <p:txBody>
          <a:bodyPr>
            <a:normAutofit/>
          </a:bodyPr>
          <a:lstStyle/>
          <a:p>
            <a:pPr indent="0" algn="just">
              <a:buNone/>
            </a:pPr>
            <a:endParaRPr lang="ru-RU" sz="3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  «ГАЛАС ГРУПП» находится на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рынке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аутсорсинговых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недавно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Полученный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непродолжительное время опыт позволил 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сконцентрироваться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предоставлении высокого уровня услуг в сфере линейного персонала для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складских комплексов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заказчиков.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имеет договорные отношения 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Москвы  и  Московской области. В случае необходимости Вы всегда сможете осведомиться  у них о нашей работе. Контактные телефоны предоставим по первому Вашему требованию. </a:t>
            </a:r>
          </a:p>
          <a:p>
            <a:pPr indent="450000"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сотрудничества компания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подтвердила свой высокий профессиональный статус и компетентность, обеспечивая гибкий подход к потребностям заказчиков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распоряжении развитая региональная сеть по подбору  кадров, которая дает возможность выполнять заказы по долгосрочным договорам и по краткосрочным (сезонные работы) договорам.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824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3" y="260648"/>
            <a:ext cx="8229600" cy="125272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Миссия и ценности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«ГАЛАС ГРУПП»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7958" y="1700808"/>
            <a:ext cx="7848871" cy="4497363"/>
          </a:xfrm>
        </p:spPr>
        <p:txBody>
          <a:bodyPr>
            <a:noAutofit/>
          </a:bodyPr>
          <a:lstStyle/>
          <a:p>
            <a:pPr indent="450000" algn="just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лучшие в мире решения по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аутсорсингу персонала.</a:t>
            </a:r>
          </a:p>
          <a:p>
            <a:pPr indent="450000"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Ценности: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Наши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Гордость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компании. П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рофессионализм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личные компетенции и слаженная работа в команде – залог успешного сотрудничества с клиентами.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«ГАЛАС ГРУПП» –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дружный коллектив профессионалов, объединенный одной целью – предоставление услуг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аутсорсингу персонала высокого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Заказчики</a:t>
            </a:r>
          </a:p>
          <a:p>
            <a:pPr indent="450000"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нацелены на построение долгосрочных отношений с нашими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Заказчиками. Мы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стремимся стать для каждого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надежным и долгосрочным партнером, оперативно реагируя на текущие запросы и гибко адаптируясь к новым потребностям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Качество услуг</a:t>
            </a:r>
          </a:p>
          <a:p>
            <a:pPr indent="450000"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услуг по предоставлению персонала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высоком уровне является нашим безусловным обязательством перед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Заказчиками.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поддержания этой планки мы постоянно совершенствуем наши решения, операционные модели и технологии оказания услуг.</a:t>
            </a:r>
          </a:p>
        </p:txBody>
      </p:sp>
    </p:spTree>
    <p:extLst>
      <p:ext uri="{BB962C8B-B14F-4D97-AF65-F5344CB8AC3E}">
        <p14:creationId xmlns:p14="http://schemas.microsoft.com/office/powerpoint/2010/main" val="200256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86604"/>
            <a:ext cx="8280920" cy="1450757"/>
          </a:xfrm>
        </p:spPr>
        <p:txBody>
          <a:bodyPr>
            <a:normAutofit/>
          </a:bodyPr>
          <a:lstStyle/>
          <a:p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Корпоративная культура «ГАЛАС ГРУПП»</a:t>
            </a:r>
            <a:endParaRPr lang="ru-RU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204864"/>
            <a:ext cx="7408333" cy="3450696"/>
          </a:xfrm>
        </p:spPr>
        <p:txBody>
          <a:bodyPr>
            <a:normAutofit/>
          </a:bodyPr>
          <a:lstStyle/>
          <a:p>
            <a:pPr marL="0" indent="447675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Компанию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«ГАЛАС ГРУПП»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отличает особая корпоративная культура, в основе которой внимание к клиенту, инициативность, ответственность и профессионализм.</a:t>
            </a:r>
          </a:p>
          <a:p>
            <a:pPr marL="0" indent="447675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Приоритетными принципами работы являются:</a:t>
            </a:r>
          </a:p>
          <a:p>
            <a:pPr marL="0" indent="447675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дисциплинированность;</a:t>
            </a:r>
          </a:p>
          <a:p>
            <a:pPr marL="0" indent="447675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пунктуальность;</a:t>
            </a:r>
          </a:p>
          <a:p>
            <a:pPr marL="0" indent="447675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ответственность.</a:t>
            </a:r>
          </a:p>
          <a:p>
            <a:pPr marL="0" indent="447675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гарантируем профессиональное и грамотное выполнение поставленных производственных задач.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1252728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Компания «ГАЛАС ГРУПП» специализируется </a:t>
            </a:r>
            <a:b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следующих видах складских  работ: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060848"/>
            <a:ext cx="7543801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Комплектование товаров;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Сборка;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chemeClr val="tx1"/>
                </a:solidFill>
              </a:rPr>
              <a:t>Стикеровка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Упаковка;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Погрузка/разгрузка</a:t>
            </a:r>
          </a:p>
        </p:txBody>
      </p:sp>
    </p:spTree>
    <p:extLst>
      <p:ext uri="{BB962C8B-B14F-4D97-AF65-F5344CB8AC3E}">
        <p14:creationId xmlns:p14="http://schemas.microsoft.com/office/powerpoint/2010/main" val="631565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 сотрудничества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«ГАЛАС ГРУПП»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7833" y="2636912"/>
            <a:ext cx="7408333" cy="3450696"/>
          </a:xfrm>
        </p:spPr>
        <p:txBody>
          <a:bodyPr>
            <a:normAutofit/>
          </a:bodyPr>
          <a:lstStyle/>
          <a:p>
            <a:pPr indent="45000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и главное преимущество использования аутсорсинга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«ГАЛАС ГРУПП»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то, что, передавая функции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нам, ваша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может сконцентрировать усилия на своей основной деятельности, тем самым, повышая эффективность Вашего  бизнеса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нет возможности нанимать на постоянной основе рабочий персонал или часть рабочего персонала, воспользуйтесь услугами нашей компании. </a:t>
            </a:r>
          </a:p>
          <a:p>
            <a:pPr indent="45000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гарантируем Вам предоставление персонала, качественное выполнение необходимого объёма работ, что будет экономически выгодно и производственно- эффективно для Вашего предприятия.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аутсорсинг 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аутстаффинг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«ГАЛАС ГРУПП»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простым, выгодным и доступным.  Мы готовы к разным вариантам сотрудничества, чтобы  помочь Вам.</a:t>
            </a:r>
          </a:p>
          <a:p>
            <a:pPr indent="450000" algn="just"/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6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«ГАЛАС ГРУПП»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возьмет на себя: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844824"/>
            <a:ext cx="7408333" cy="3450696"/>
          </a:xfrm>
        </p:spPr>
        <p:txBody>
          <a:bodyPr>
            <a:noAutofit/>
          </a:bodyPr>
          <a:lstStyle/>
          <a:p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оперативное, эффективное и качественное выполнение части производственного  процесса,  или некоторых производственных функций; </a:t>
            </a:r>
          </a:p>
          <a:p>
            <a:pPr marL="0" indent="447675" algn="just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прием, кадровое и бухгалтерское сопровождение и увольнение персонала, юридическую ответственность перед ним (сотрудники кадровой и  юридической служб, бухгалтерии Вашей организации  не испытают нагрузки в связи с приемом дополнительных сотрудников).</a:t>
            </a:r>
          </a:p>
          <a:p>
            <a:pPr marL="0" indent="447675" algn="just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обеспечение персонала  жильем;</a:t>
            </a:r>
          </a:p>
          <a:p>
            <a:pPr marL="0" indent="447675" algn="just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решение производственных  и бытовых вопросов рабочих;</a:t>
            </a:r>
          </a:p>
          <a:p>
            <a:pPr marL="0" indent="447675" algn="just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доставку рабочих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транспортом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447675" algn="just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ответственность за профессиональные знания, умения и навыки каждого рабочего;</a:t>
            </a:r>
          </a:p>
          <a:p>
            <a:pPr marL="0" indent="447675" algn="just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ответственность за качество работ, уровень выполнения поставленных задач и контроль процесса.</a:t>
            </a:r>
          </a:p>
          <a:p>
            <a:pPr marL="0" indent="447675" algn="just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Опытные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координаторы «ГАЛАС ГРУПП»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месте грамотно организуют подчиненных в соответствии с планом и целями Вашего предприятия. </a:t>
            </a:r>
          </a:p>
        </p:txBody>
      </p:sp>
    </p:spTree>
    <p:extLst>
      <p:ext uri="{BB962C8B-B14F-4D97-AF65-F5344CB8AC3E}">
        <p14:creationId xmlns:p14="http://schemas.microsoft.com/office/powerpoint/2010/main" val="210369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Аутсорсинг линейного персонала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позволит добиться вам: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780928"/>
            <a:ext cx="7920880" cy="2952328"/>
          </a:xfrm>
        </p:spPr>
        <p:txBody>
          <a:bodyPr>
            <a:noAutofit/>
          </a:bodyPr>
          <a:lstStyle/>
          <a:p>
            <a:pPr marL="377190" lvl="0" indent="-285750" algn="just">
              <a:buFont typeface="Wingdings" panose="05000000000000000000" pitchFamily="2" charset="2"/>
              <a:buChar char="Ø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снижения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затрат, в том числе сокращение издержек по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содержанию персонала;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7190" lvl="0" indent="-285750" algn="just">
              <a:buFont typeface="Wingdings" panose="05000000000000000000" pitchFamily="2" charset="2"/>
              <a:buChar char="Ø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уделить наибольшее внимание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основному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бизнесу;</a:t>
            </a:r>
          </a:p>
          <a:p>
            <a:pPr marL="377190" lvl="0" indent="-285750" algn="just">
              <a:buFont typeface="Wingdings" panose="05000000000000000000" pitchFamily="2" charset="2"/>
              <a:buChar char="Ø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расходов из фиксированной в переменную, что облегчает процесс планирования расходов;</a:t>
            </a:r>
          </a:p>
          <a:p>
            <a:pPr marL="377190" lvl="0" indent="-285750" algn="just">
              <a:buFont typeface="Wingdings" panose="05000000000000000000" pitchFamily="2" charset="2"/>
              <a:buChar char="Ø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цены приобретаемой услуги за счет использования тендерных торгов (при условии достаточно высокого уровня конкуренции на рынке);</a:t>
            </a:r>
          </a:p>
          <a:p>
            <a:pPr marL="377190" lvl="0" indent="-285750" algn="just">
              <a:buFont typeface="Wingdings" panose="05000000000000000000" pitchFamily="2" charset="2"/>
              <a:buChar char="Ø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за счет использования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аутсорсинговыми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компаниями современных технологий, процедур, принципов и методов управления процессами.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79614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Контакты: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204864"/>
            <a:ext cx="7814733" cy="3921299"/>
          </a:xfrm>
        </p:spPr>
        <p:txBody>
          <a:bodyPr>
            <a:normAutofit lnSpcReduction="10000"/>
          </a:bodyPr>
          <a:lstStyle/>
          <a:p>
            <a:pPr indent="450000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директор:</a:t>
            </a:r>
          </a:p>
          <a:p>
            <a:pPr indent="450000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Мисник Галина Александровна, стаж работы в аутсорсинге линейного </a:t>
            </a:r>
            <a:r>
              <a:rPr lang="ru-RU" sz="1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персонала составляет 17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indent="450000"/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Юридический адрес: </a:t>
            </a:r>
          </a:p>
          <a:p>
            <a:pPr indent="450000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115191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г.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пер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Гамсоновский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д.2, стр. 2,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 308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8-910-757-70-50</a:t>
            </a:r>
          </a:p>
          <a:p>
            <a:pPr indent="450000"/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u="sng" dirty="0" smtClean="0">
                <a:solidFill>
                  <a:schemeClr val="accent2"/>
                </a:solidFill>
                <a:hlinkClick r:id="rId2"/>
              </a:rPr>
              <a:t>GALASGROUP@INBOX.RU</a:t>
            </a:r>
            <a:endParaRPr lang="ru-RU" u="sng" dirty="0" smtClean="0">
              <a:solidFill>
                <a:schemeClr val="accent2"/>
              </a:solidFill>
            </a:endParaRPr>
          </a:p>
          <a:p>
            <a:pPr indent="450000"/>
            <a:endParaRPr lang="ru-RU"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/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galasgroup.ru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4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271</TotalTime>
  <Words>543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Ретро</vt:lpstr>
      <vt:lpstr> </vt:lpstr>
      <vt:lpstr>О компании</vt:lpstr>
      <vt:lpstr>Миссия и ценности  «ГАЛАС ГРУПП»</vt:lpstr>
      <vt:lpstr>Корпоративная культура «ГАЛАС ГРУПП»</vt:lpstr>
      <vt:lpstr>Компания «ГАЛАС ГРУПП» специализируется  на следующих видах складских  работ:</vt:lpstr>
      <vt:lpstr>Преимущества сотрудничества  с «ГАЛАС ГРУПП»</vt:lpstr>
      <vt:lpstr>  «ГАЛАС ГРУПП» возьмет на себя:</vt:lpstr>
      <vt:lpstr>Аутсорсинг линейного персонала позволит добиться вам:</vt:lpstr>
      <vt:lpstr>Контакты: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Общество с ограниченной ответственностью «ГАЛАС ГРУПП»</dc:title>
  <dc:creator>user</dc:creator>
  <cp:lastModifiedBy>RePack by Diakov</cp:lastModifiedBy>
  <cp:revision>47</cp:revision>
  <dcterms:created xsi:type="dcterms:W3CDTF">2016-05-30T09:34:37Z</dcterms:created>
  <dcterms:modified xsi:type="dcterms:W3CDTF">2024-04-11T06:41:37Z</dcterms:modified>
</cp:coreProperties>
</file>